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1класс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Педагог – библиотекарь: Киреева С.А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МОУ СОШ №30 </a:t>
            </a:r>
            <a:r>
              <a:rPr lang="ru-RU" sz="2800" dirty="0" err="1" smtClean="0">
                <a:solidFill>
                  <a:schemeClr val="tx1"/>
                </a:solidFill>
              </a:rPr>
              <a:t>г.Орла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 smtClean="0"/>
              <a:t>Урок – путешествие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98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034978" cy="6365091"/>
          </a:xfrm>
        </p:spPr>
      </p:pic>
    </p:spTree>
    <p:extLst>
      <p:ext uri="{BB962C8B-B14F-4D97-AF65-F5344CB8AC3E}">
        <p14:creationId xmlns:p14="http://schemas.microsoft.com/office/powerpoint/2010/main" val="260954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Цель урока: Познакомить детей с одной из форм охраны природы – заповедниками, с некоторыми видами животных и растений, занесенных в красную книгу, активизировать знания учащихся по экологии родного края, воспитывать бережное отношение к природе, прививать интерес к чтению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70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http://xn--b1aebxqbs8f.xn--p1ai/sites/default/files/11%2520%D1%8F%D0%BD%D0%B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76672"/>
            <a:ext cx="828092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95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urok.1sept.ru/articles/563874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7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62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32656"/>
            <a:ext cx="3744417" cy="280831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72" y="2708920"/>
            <a:ext cx="3832042" cy="2841248"/>
          </a:xfrm>
        </p:spPr>
      </p:pic>
    </p:spTree>
    <p:extLst>
      <p:ext uri="{BB962C8B-B14F-4D97-AF65-F5344CB8AC3E}">
        <p14:creationId xmlns:p14="http://schemas.microsoft.com/office/powerpoint/2010/main" val="226446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634482" cy="27363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14438"/>
            <a:ext cx="4536503" cy="4014762"/>
          </a:xfrm>
        </p:spPr>
      </p:pic>
    </p:spTree>
    <p:extLst>
      <p:ext uri="{BB962C8B-B14F-4D97-AF65-F5344CB8AC3E}">
        <p14:creationId xmlns:p14="http://schemas.microsoft.com/office/powerpoint/2010/main" val="117938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192812" cy="27952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408836" cy="2939223"/>
          </a:xfrm>
        </p:spPr>
      </p:pic>
    </p:spTree>
    <p:extLst>
      <p:ext uri="{BB962C8B-B14F-4D97-AF65-F5344CB8AC3E}">
        <p14:creationId xmlns:p14="http://schemas.microsoft.com/office/powerpoint/2010/main" val="334344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224470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981858" cy="2952328"/>
          </a:xfrm>
        </p:spPr>
      </p:pic>
    </p:spTree>
    <p:extLst>
      <p:ext uri="{BB962C8B-B14F-4D97-AF65-F5344CB8AC3E}">
        <p14:creationId xmlns:p14="http://schemas.microsoft.com/office/powerpoint/2010/main" val="94460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4078977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48490"/>
            <a:ext cx="3994522" cy="2961718"/>
          </a:xfrm>
        </p:spPr>
      </p:pic>
    </p:spTree>
    <p:extLst>
      <p:ext uri="{BB962C8B-B14F-4D97-AF65-F5344CB8AC3E}">
        <p14:creationId xmlns:p14="http://schemas.microsoft.com/office/powerpoint/2010/main" val="182079755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</TotalTime>
  <Words>59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Урок – путешествие </vt:lpstr>
      <vt:lpstr>Презентация PowerPoint</vt:lpstr>
      <vt:lpstr> </vt:lpstr>
      <vt:lpstr> </vt:lpstr>
      <vt:lpstr> </vt:lpstr>
      <vt:lpstr> </vt:lpstr>
      <vt:lpstr> </vt:lpstr>
      <vt:lpstr> 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путешествие </dc:title>
  <dc:creator>Lenovo</dc:creator>
  <cp:lastModifiedBy>Lenovo</cp:lastModifiedBy>
  <cp:revision>2</cp:revision>
  <dcterms:created xsi:type="dcterms:W3CDTF">2021-01-21T16:34:47Z</dcterms:created>
  <dcterms:modified xsi:type="dcterms:W3CDTF">2021-01-21T16:56:58Z</dcterms:modified>
</cp:coreProperties>
</file>