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Акция </a:t>
            </a:r>
            <a:r>
              <a:rPr lang="en-US" dirty="0" smtClean="0"/>
              <a:t>“</a:t>
            </a:r>
            <a:r>
              <a:rPr lang="ru-RU" dirty="0" smtClean="0"/>
              <a:t>Батарейка сдавайся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СОШ №30 </a:t>
            </a:r>
            <a:r>
              <a:rPr lang="ru-RU" dirty="0" err="1" smtClean="0">
                <a:solidFill>
                  <a:schemeClr val="tx1"/>
                </a:solidFill>
              </a:rPr>
              <a:t>г.Орла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12.10.20-16.10.20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Организовали: педагог-библиотекарь Киреева С.А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/>
              <a:t>Учащиеся </a:t>
            </a:r>
            <a:r>
              <a:rPr lang="ru-RU" sz="3600" dirty="0"/>
              <a:t>2 </a:t>
            </a:r>
            <a:r>
              <a:rPr lang="en-US" sz="3600" dirty="0"/>
              <a:t>A </a:t>
            </a:r>
            <a:r>
              <a:rPr lang="ru-RU" sz="2800" dirty="0" smtClean="0"/>
              <a:t>класса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9543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7"/>
            <a:ext cx="6768752" cy="5271864"/>
          </a:xfrm>
        </p:spPr>
      </p:pic>
    </p:spTree>
    <p:extLst>
      <p:ext uri="{BB962C8B-B14F-4D97-AF65-F5344CB8AC3E}">
        <p14:creationId xmlns:p14="http://schemas.microsoft.com/office/powerpoint/2010/main" val="660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037521" cy="302814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45593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32772"/>
            <a:ext cx="4260898" cy="2829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24744"/>
            <a:ext cx="4043941" cy="3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1088"/>
            <a:ext cx="3403812" cy="201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24744"/>
            <a:ext cx="503368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382087" cy="51095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2" y="2132856"/>
            <a:ext cx="4176464" cy="27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14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Акция “Батарейка сдавайся”</vt:lpstr>
      <vt:lpstr>Организовали: педагог-библиотекарь Киреева С.А Учащиеся 2 A класса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“Батарейка сдавайся”</dc:title>
  <dc:creator>Lenovo</dc:creator>
  <cp:lastModifiedBy>Lenovo</cp:lastModifiedBy>
  <cp:revision>2</cp:revision>
  <dcterms:created xsi:type="dcterms:W3CDTF">2020-10-18T11:02:38Z</dcterms:created>
  <dcterms:modified xsi:type="dcterms:W3CDTF">2020-10-18T11:20:08Z</dcterms:modified>
</cp:coreProperties>
</file>